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62" r:id="rId3"/>
    <p:sldId id="263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11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637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07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9866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085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286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932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3245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7593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769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891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32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955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07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183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631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341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916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02318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1374"/>
            <a:ext cx="9144000" cy="6207679"/>
          </a:xfrm>
        </p:spPr>
        <p:txBody>
          <a:bodyPr>
            <a:noAutofit/>
          </a:bodyPr>
          <a:lstStyle/>
          <a:p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“This is what the Lord says to his anointed,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to Cyrus, whose right hand I take hold of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to subdue nations before him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and to strip kings of their armor,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to open doors before him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so that gates will not be shut:</a:t>
            </a:r>
            <a:endParaRPr lang="uk-UA" sz="44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3B14-1DA0-4D36-99BD-EDB9C83C5013}"/>
              </a:ext>
            </a:extLst>
          </p:cNvPr>
          <p:cNvSpPr txBox="1"/>
          <p:nvPr/>
        </p:nvSpPr>
        <p:spPr>
          <a:xfrm>
            <a:off x="157294" y="134034"/>
            <a:ext cx="459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Isaiah 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45:2-8</a:t>
            </a:r>
          </a:p>
        </p:txBody>
      </p:sp>
    </p:spTree>
    <p:extLst>
      <p:ext uri="{BB962C8B-B14F-4D97-AF65-F5344CB8AC3E}">
        <p14:creationId xmlns:p14="http://schemas.microsoft.com/office/powerpoint/2010/main" val="52162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95753"/>
            <a:ext cx="9144000" cy="6207679"/>
          </a:xfrm>
        </p:spPr>
        <p:txBody>
          <a:bodyPr>
            <a:noAutofit/>
          </a:bodyPr>
          <a:lstStyle/>
          <a:p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I will go before you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and will level the mountains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I will break down gates of bronze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and cut through bars of iron.</a:t>
            </a:r>
            <a:endParaRPr lang="ru-RU" sz="44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3B14-1DA0-4D36-99BD-EDB9C83C5013}"/>
              </a:ext>
            </a:extLst>
          </p:cNvPr>
          <p:cNvSpPr txBox="1"/>
          <p:nvPr/>
        </p:nvSpPr>
        <p:spPr>
          <a:xfrm>
            <a:off x="125210" y="198202"/>
            <a:ext cx="459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Isaiah 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45:2-8</a:t>
            </a:r>
          </a:p>
        </p:txBody>
      </p:sp>
    </p:spTree>
    <p:extLst>
      <p:ext uri="{BB962C8B-B14F-4D97-AF65-F5344CB8AC3E}">
        <p14:creationId xmlns:p14="http://schemas.microsoft.com/office/powerpoint/2010/main" val="3400970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71163"/>
            <a:ext cx="9144000" cy="6207679"/>
          </a:xfrm>
        </p:spPr>
        <p:txBody>
          <a:bodyPr>
            <a:noAutofit/>
          </a:bodyPr>
          <a:lstStyle/>
          <a:p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I will give you hidden treasures,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riches stored in secret places,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so that you may know that I am the Lord,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the God of Israel, who summons you by name.</a:t>
            </a:r>
            <a:endParaRPr lang="ru-RU" sz="44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3B14-1DA0-4D36-99BD-EDB9C83C5013}"/>
              </a:ext>
            </a:extLst>
          </p:cNvPr>
          <p:cNvSpPr txBox="1"/>
          <p:nvPr/>
        </p:nvSpPr>
        <p:spPr>
          <a:xfrm>
            <a:off x="157294" y="134034"/>
            <a:ext cx="459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Isaiah 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45:2-8</a:t>
            </a:r>
          </a:p>
        </p:txBody>
      </p:sp>
    </p:spTree>
    <p:extLst>
      <p:ext uri="{BB962C8B-B14F-4D97-AF65-F5344CB8AC3E}">
        <p14:creationId xmlns:p14="http://schemas.microsoft.com/office/powerpoint/2010/main" val="2062039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23" y="196190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For the sake of Jacob my servant,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of Israel my chosen,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I summon you by name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and bestow on you a title of honor,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though you do not acknowledge me.</a:t>
            </a:r>
            <a:endParaRPr lang="uk-UA" sz="4100" spc="1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I am the Lord, and there is no other;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apart from me there is no God.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I will strengthen you,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though you have not acknowledged me,</a:t>
            </a:r>
            <a:endParaRPr lang="ru-RU" sz="41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688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10098"/>
            <a:ext cx="9202723" cy="4456343"/>
          </a:xfrm>
        </p:spPr>
        <p:txBody>
          <a:bodyPr>
            <a:noAutofit/>
          </a:bodyPr>
          <a:lstStyle/>
          <a:p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so that from the rising of the sun</a:t>
            </a:r>
            <a:r>
              <a:rPr lang="uk-UA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to the place of its setting</a:t>
            </a:r>
            <a:r>
              <a:rPr lang="uk-UA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people may know there is none besides me.</a:t>
            </a:r>
            <a:r>
              <a:rPr lang="uk-UA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I am the Lord, and there is no other.</a:t>
            </a:r>
            <a:endParaRPr lang="uk-UA" sz="4200" spc="1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I form the light and create darkness,</a:t>
            </a:r>
            <a:r>
              <a:rPr lang="uk-UA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I bring prosperity and create disaster;</a:t>
            </a:r>
            <a:r>
              <a:rPr lang="uk-UA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I, the Lord, do all these things.</a:t>
            </a:r>
            <a:endParaRPr lang="ru-RU" sz="42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131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8723" y="1015951"/>
            <a:ext cx="9202723" cy="4456343"/>
          </a:xfrm>
        </p:spPr>
        <p:txBody>
          <a:bodyPr>
            <a:noAutofit/>
          </a:bodyPr>
          <a:lstStyle/>
          <a:p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“You heavens above, rain down my righteousness;</a:t>
            </a:r>
            <a:r>
              <a:rPr lang="uk-UA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let the clouds shower it down.</a:t>
            </a:r>
            <a:r>
              <a:rPr lang="uk-UA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Let the earth open wide,</a:t>
            </a:r>
            <a:r>
              <a:rPr lang="uk-UA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let salvation spring up,</a:t>
            </a:r>
            <a:r>
              <a:rPr lang="uk-UA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let righteousness flourish with it;</a:t>
            </a:r>
            <a:r>
              <a:rPr lang="uk-UA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I, the Lord, have created it.</a:t>
            </a:r>
            <a:endParaRPr lang="ru-RU" sz="42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5840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27</TotalTime>
  <Words>286</Words>
  <Application>Microsoft Office PowerPoint</Application>
  <PresentationFormat>Екран (4:3)</PresentationFormat>
  <Paragraphs>11</Paragraphs>
  <Slides>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Іон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Dubenchuk Ivanka</dc:creator>
  <cp:lastModifiedBy>Dubenchuk Ivanka</cp:lastModifiedBy>
  <cp:revision>10</cp:revision>
  <dcterms:created xsi:type="dcterms:W3CDTF">2021-12-07T20:43:07Z</dcterms:created>
  <dcterms:modified xsi:type="dcterms:W3CDTF">2022-01-14T20:27:49Z</dcterms:modified>
</cp:coreProperties>
</file>